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C9B13DD3-EC35-4654-A6C0-371AD76FF8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A25C9129-87D5-4E76-8A42-220D6E54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93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3DD3-EC35-4654-A6C0-371AD76FF8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9129-87D5-4E76-8A42-220D6E54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78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3DD3-EC35-4654-A6C0-371AD76FF8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9129-87D5-4E76-8A42-220D6E54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4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3DD3-EC35-4654-A6C0-371AD76FF8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9129-87D5-4E76-8A42-220D6E54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25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3DD3-EC35-4654-A6C0-371AD76FF8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9129-87D5-4E76-8A42-220D6E54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0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3DD3-EC35-4654-A6C0-371AD76FF8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9129-87D5-4E76-8A42-220D6E54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72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3DD3-EC35-4654-A6C0-371AD76FF8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9129-87D5-4E76-8A42-220D6E54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48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C9B13DD3-EC35-4654-A6C0-371AD76FF8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9129-87D5-4E76-8A42-220D6E54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06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9B13DD3-EC35-4654-A6C0-371AD76FF8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9129-87D5-4E76-8A42-220D6E54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72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3DD3-EC35-4654-A6C0-371AD76FF8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9129-87D5-4E76-8A42-220D6E54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52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3DD3-EC35-4654-A6C0-371AD76FF8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9129-87D5-4E76-8A42-220D6E54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5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3DD3-EC35-4654-A6C0-371AD76FF8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9129-87D5-4E76-8A42-220D6E54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86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3DD3-EC35-4654-A6C0-371AD76FF8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9129-87D5-4E76-8A42-220D6E54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75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3DD3-EC35-4654-A6C0-371AD76FF8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9129-87D5-4E76-8A42-220D6E54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0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3DD3-EC35-4654-A6C0-371AD76FF8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9129-87D5-4E76-8A42-220D6E54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87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3DD3-EC35-4654-A6C0-371AD76FF8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9129-87D5-4E76-8A42-220D6E54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9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3DD3-EC35-4654-A6C0-371AD76FF8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9129-87D5-4E76-8A42-220D6E54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38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9B13DD3-EC35-4654-A6C0-371AD76FF8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A25C9129-87D5-4E76-8A42-220D6E54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15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F78B9-50F3-4FC5-83A0-E8EF7479CF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r-Latn-RS" sz="4000" dirty="0"/>
              <a:t>KONVENCIONALNA NUKLEARNA MEDICINA, ARHITEKTURA, ENTERIJER, KRETANJE PACIJENATA OD PRIJEMA DO IZLASKA IZ CENTRA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C7475B-0F1D-4B42-8E08-D8A5F8F12E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6765" y="5687830"/>
            <a:ext cx="91440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493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CEAC-ED0F-457B-B919-9C48387FC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1600" dirty="0"/>
              <a:t>                                            SOBA ZA ODLAGANJE RADOAKTIVNOG OTPADA</a:t>
            </a:r>
            <a:endParaRPr lang="en-US" sz="1600" dirty="0"/>
          </a:p>
        </p:txBody>
      </p:sp>
      <p:pic>
        <p:nvPicPr>
          <p:cNvPr id="5" name="Content Placeholder 4" descr="A door with a sign on it&#10;&#10;Description automatically generated with low confidence">
            <a:extLst>
              <a:ext uri="{FF2B5EF4-FFF2-40B4-BE49-F238E27FC236}">
                <a16:creationId xmlns:a16="http://schemas.microsoft.com/office/drawing/2014/main" id="{76F575A3-C997-422C-A5ED-873E475BD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55" y="2258291"/>
            <a:ext cx="4170218" cy="4502727"/>
          </a:xfrm>
        </p:spPr>
      </p:pic>
    </p:spTree>
    <p:extLst>
      <p:ext uri="{BB962C8B-B14F-4D97-AF65-F5344CB8AC3E}">
        <p14:creationId xmlns:p14="http://schemas.microsoft.com/office/powerpoint/2010/main" val="1762021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D1848-B889-44C2-86BB-3F5990D24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000" dirty="0"/>
              <a:t>                                               TOALETI ZA PACIJENTE</a:t>
            </a:r>
            <a:endParaRPr lang="en-US" sz="2000" dirty="0"/>
          </a:p>
        </p:txBody>
      </p:sp>
      <p:pic>
        <p:nvPicPr>
          <p:cNvPr id="5" name="Content Placeholder 4" descr="A picture containing wall, indoor, bathroom, building&#10;&#10;Description automatically generated">
            <a:extLst>
              <a:ext uri="{FF2B5EF4-FFF2-40B4-BE49-F238E27FC236}">
                <a16:creationId xmlns:a16="http://schemas.microsoft.com/office/drawing/2014/main" id="{E705C9B2-C528-4A8C-ABD1-AC7D62228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71" y="2603500"/>
            <a:ext cx="2562570" cy="3416300"/>
          </a:xfrm>
        </p:spPr>
      </p:pic>
    </p:spTree>
    <p:extLst>
      <p:ext uri="{BB962C8B-B14F-4D97-AF65-F5344CB8AC3E}">
        <p14:creationId xmlns:p14="http://schemas.microsoft.com/office/powerpoint/2010/main" val="2753271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51F69-6DE6-42B6-8370-77A5DA22C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000" dirty="0"/>
              <a:t>                                DVODETEKTORSKA  GAMA KAMERA</a:t>
            </a:r>
            <a:endParaRPr lang="en-US" sz="2000" dirty="0"/>
          </a:p>
        </p:txBody>
      </p:sp>
      <p:pic>
        <p:nvPicPr>
          <p:cNvPr id="5" name="Content Placeholder 4" descr="A picture containing indoor, device, equipment, miller&#10;&#10;Description automatically generated">
            <a:extLst>
              <a:ext uri="{FF2B5EF4-FFF2-40B4-BE49-F238E27FC236}">
                <a16:creationId xmlns:a16="http://schemas.microsoft.com/office/drawing/2014/main" id="{55B4C456-53C8-4658-9217-EB423939D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71" y="2603500"/>
            <a:ext cx="2562570" cy="3416300"/>
          </a:xfrm>
        </p:spPr>
      </p:pic>
    </p:spTree>
    <p:extLst>
      <p:ext uri="{BB962C8B-B14F-4D97-AF65-F5344CB8AC3E}">
        <p14:creationId xmlns:p14="http://schemas.microsoft.com/office/powerpoint/2010/main" val="3114505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FBC1-504C-4CA5-8D1C-1602F344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000" dirty="0"/>
              <a:t>                                                     SPECT CT</a:t>
            </a:r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542ED1-46CE-4183-B604-4DF083CC8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2299855"/>
            <a:ext cx="3920835" cy="4447309"/>
          </a:xfrm>
        </p:spPr>
      </p:pic>
    </p:spTree>
    <p:extLst>
      <p:ext uri="{BB962C8B-B14F-4D97-AF65-F5344CB8AC3E}">
        <p14:creationId xmlns:p14="http://schemas.microsoft.com/office/powerpoint/2010/main" val="3010904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80F5F-305B-40E5-B452-8D859D6B3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000" dirty="0"/>
              <a:t>                                                    DDD KAMERA</a:t>
            </a:r>
            <a:endParaRPr lang="en-US" sz="2000" dirty="0"/>
          </a:p>
        </p:txBody>
      </p:sp>
      <p:pic>
        <p:nvPicPr>
          <p:cNvPr id="5" name="Content Placeholder 4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1B57970-A092-4D7C-9102-0C2D6D380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64" y="2216727"/>
            <a:ext cx="4433453" cy="4641273"/>
          </a:xfrm>
        </p:spPr>
      </p:pic>
    </p:spTree>
    <p:extLst>
      <p:ext uri="{BB962C8B-B14F-4D97-AF65-F5344CB8AC3E}">
        <p14:creationId xmlns:p14="http://schemas.microsoft.com/office/powerpoint/2010/main" val="3317013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935DB-C3A2-499A-9C2F-1D3FD3401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20C51D4-80CE-4868-AFD9-52CAB0349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189018"/>
            <a:ext cx="4031673" cy="4668982"/>
          </a:xfrm>
        </p:spPr>
      </p:pic>
    </p:spTree>
    <p:extLst>
      <p:ext uri="{BB962C8B-B14F-4D97-AF65-F5344CB8AC3E}">
        <p14:creationId xmlns:p14="http://schemas.microsoft.com/office/powerpoint/2010/main" val="253934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27D19-78AA-412E-BB92-C9F763387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000" dirty="0"/>
              <a:t>                                                   UZ KABINET</a:t>
            </a:r>
            <a:endParaRPr lang="en-US" sz="2000" dirty="0"/>
          </a:p>
        </p:txBody>
      </p:sp>
      <p:pic>
        <p:nvPicPr>
          <p:cNvPr id="5" name="Content Placeholder 4" descr="A picture containing indoor, floor, wall, room&#10;&#10;Description automatically generated">
            <a:extLst>
              <a:ext uri="{FF2B5EF4-FFF2-40B4-BE49-F238E27FC236}">
                <a16:creationId xmlns:a16="http://schemas.microsoft.com/office/drawing/2014/main" id="{80E8FAA3-4BBA-498E-AD2A-3C506AA13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70" y="2313709"/>
            <a:ext cx="3637929" cy="4419599"/>
          </a:xfrm>
        </p:spPr>
      </p:pic>
    </p:spTree>
    <p:extLst>
      <p:ext uri="{BB962C8B-B14F-4D97-AF65-F5344CB8AC3E}">
        <p14:creationId xmlns:p14="http://schemas.microsoft.com/office/powerpoint/2010/main" val="2258014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4939D-F64E-4A66-AACD-3387F01B8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000" dirty="0"/>
              <a:t>                                    IZLAZ IZ CENTRA, PUTANJA KRETANJA</a:t>
            </a:r>
            <a:endParaRPr lang="en-US" sz="2000" dirty="0"/>
          </a:p>
        </p:txBody>
      </p:sp>
      <p:pic>
        <p:nvPicPr>
          <p:cNvPr id="5" name="Content Placeholder 4" descr="A picture containing floor, wall, indoor, building&#10;&#10;Description automatically generated">
            <a:extLst>
              <a:ext uri="{FF2B5EF4-FFF2-40B4-BE49-F238E27FC236}">
                <a16:creationId xmlns:a16="http://schemas.microsoft.com/office/drawing/2014/main" id="{30495D0A-2D43-46D7-96F4-02B6B735C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36" y="2216727"/>
            <a:ext cx="4156363" cy="4641273"/>
          </a:xfrm>
        </p:spPr>
      </p:pic>
    </p:spTree>
    <p:extLst>
      <p:ext uri="{BB962C8B-B14F-4D97-AF65-F5344CB8AC3E}">
        <p14:creationId xmlns:p14="http://schemas.microsoft.com/office/powerpoint/2010/main" val="4182186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F2185-1D81-41FE-86D4-BCBE13E3C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000" dirty="0"/>
              <a:t>                                             IZLAZNA  ČEKAONICA</a:t>
            </a:r>
            <a:endParaRPr lang="en-US" sz="2000" dirty="0"/>
          </a:p>
        </p:txBody>
      </p:sp>
      <p:pic>
        <p:nvPicPr>
          <p:cNvPr id="5" name="Content Placeholder 4" descr="A picture containing wall, indoor, floor, ceiling&#10;&#10;Description automatically generated">
            <a:extLst>
              <a:ext uri="{FF2B5EF4-FFF2-40B4-BE49-F238E27FC236}">
                <a16:creationId xmlns:a16="http://schemas.microsoft.com/office/drawing/2014/main" id="{4B938D82-8910-4D12-8A0B-97F0E95FC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82" y="2286000"/>
            <a:ext cx="3906981" cy="4572000"/>
          </a:xfrm>
        </p:spPr>
      </p:pic>
    </p:spTree>
    <p:extLst>
      <p:ext uri="{BB962C8B-B14F-4D97-AF65-F5344CB8AC3E}">
        <p14:creationId xmlns:p14="http://schemas.microsoft.com/office/powerpoint/2010/main" val="3487037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581DA-5C86-495E-B3DE-66C55910A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000" dirty="0"/>
              <a:t>                                                PUT ZA EVAKUACIJU</a:t>
            </a:r>
            <a:endParaRPr lang="en-US" sz="2000" dirty="0"/>
          </a:p>
        </p:txBody>
      </p:sp>
      <p:pic>
        <p:nvPicPr>
          <p:cNvPr id="5" name="Content Placeholder 4" descr="Text, whiteboard&#10;&#10;Description automatically generated">
            <a:extLst>
              <a:ext uri="{FF2B5EF4-FFF2-40B4-BE49-F238E27FC236}">
                <a16:creationId xmlns:a16="http://schemas.microsoft.com/office/drawing/2014/main" id="{79FADACA-931B-451A-968A-F54BAA948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63" y="2286000"/>
            <a:ext cx="4555986" cy="4572000"/>
          </a:xfrm>
        </p:spPr>
      </p:pic>
    </p:spTree>
    <p:extLst>
      <p:ext uri="{BB962C8B-B14F-4D97-AF65-F5344CB8AC3E}">
        <p14:creationId xmlns:p14="http://schemas.microsoft.com/office/powerpoint/2010/main" val="786391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3C3B4-B299-4A70-9DC6-7860EBB7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000" dirty="0"/>
              <a:t>                                       ULAZ U CENTAR ZA NUKLEARNU MEDICINU</a:t>
            </a:r>
            <a:endParaRPr lang="en-US" sz="2000" dirty="0"/>
          </a:p>
        </p:txBody>
      </p:sp>
      <p:pic>
        <p:nvPicPr>
          <p:cNvPr id="5" name="Content Placeholder 4" descr="A picture containing text, indoor, floor, building&#10;&#10;Description automatically generated">
            <a:extLst>
              <a:ext uri="{FF2B5EF4-FFF2-40B4-BE49-F238E27FC236}">
                <a16:creationId xmlns:a16="http://schemas.microsoft.com/office/drawing/2014/main" id="{B1A8FA75-4778-49E2-BE71-1C0793C78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282913"/>
            <a:ext cx="4465983" cy="4355237"/>
          </a:xfrm>
        </p:spPr>
      </p:pic>
    </p:spTree>
    <p:extLst>
      <p:ext uri="{BB962C8B-B14F-4D97-AF65-F5344CB8AC3E}">
        <p14:creationId xmlns:p14="http://schemas.microsoft.com/office/powerpoint/2010/main" val="1935044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9782525-9713-4B1E-B311-3C4E6F6A8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47" y="1085549"/>
            <a:ext cx="3430947" cy="4686903"/>
          </a:xfrm>
        </p:spPr>
        <p:txBody>
          <a:bodyPr anchor="ctr">
            <a:normAutofit/>
          </a:bodyPr>
          <a:lstStyle/>
          <a:p>
            <a:pPr algn="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2EEE5-8070-451C-9A6D-F5B53A752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7" y="1085549"/>
            <a:ext cx="5966810" cy="468690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r-Latn-RS" sz="7200" dirty="0">
                <a:solidFill>
                  <a:schemeClr val="tx1"/>
                </a:solidFill>
              </a:rPr>
              <a:t>HVALA NA        PAŽNJI</a:t>
            </a:r>
            <a:endParaRPr lang="en-US" sz="7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232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521BF-D26B-482F-B666-60B9DBFE1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400" dirty="0"/>
              <a:t>                                      PRIJEMNI  ŠALTER</a:t>
            </a:r>
            <a:endParaRPr lang="en-US" sz="2400" dirty="0"/>
          </a:p>
        </p:txBody>
      </p:sp>
      <p:pic>
        <p:nvPicPr>
          <p:cNvPr id="5" name="Content Placeholder 4" descr="A picture containing indoor, floor, building&#10;&#10;Description automatically generated">
            <a:extLst>
              <a:ext uri="{FF2B5EF4-FFF2-40B4-BE49-F238E27FC236}">
                <a16:creationId xmlns:a16="http://schemas.microsoft.com/office/drawing/2014/main" id="{206753E7-D7B5-4190-9B09-595A4A01B4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2" y="2266122"/>
            <a:ext cx="3988905" cy="4568946"/>
          </a:xfrm>
        </p:spPr>
      </p:pic>
    </p:spTree>
    <p:extLst>
      <p:ext uri="{BB962C8B-B14F-4D97-AF65-F5344CB8AC3E}">
        <p14:creationId xmlns:p14="http://schemas.microsoft.com/office/powerpoint/2010/main" val="1471187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B3002-E533-4073-BB80-A65071F1E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000" dirty="0"/>
              <a:t>                                   PRIJEMNI ŠALTER PET CENTRA</a:t>
            </a:r>
            <a:endParaRPr lang="en-US" sz="2000" dirty="0"/>
          </a:p>
        </p:txBody>
      </p:sp>
      <p:pic>
        <p:nvPicPr>
          <p:cNvPr id="5" name="Content Placeholder 4" descr="A person standing in a hallway&#10;&#10;Description automatically generated with low confidence">
            <a:extLst>
              <a:ext uri="{FF2B5EF4-FFF2-40B4-BE49-F238E27FC236}">
                <a16:creationId xmlns:a16="http://schemas.microsoft.com/office/drawing/2014/main" id="{B75BCA05-CD70-43CA-9165-7AED421F8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62" y="2292627"/>
            <a:ext cx="4793663" cy="4346712"/>
          </a:xfrm>
        </p:spPr>
      </p:pic>
    </p:spTree>
    <p:extLst>
      <p:ext uri="{BB962C8B-B14F-4D97-AF65-F5344CB8AC3E}">
        <p14:creationId xmlns:p14="http://schemas.microsoft.com/office/powerpoint/2010/main" val="2565670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5AAF5-A2DA-4588-8B6F-8EBD70343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000" dirty="0"/>
              <a:t>                       </a:t>
            </a:r>
            <a:r>
              <a:rPr lang="sr-Latn-RS" sz="1600" dirty="0"/>
              <a:t> </a:t>
            </a:r>
            <a:r>
              <a:rPr lang="sr-Latn-RS" sz="1400" dirty="0"/>
              <a:t>PODELA CENTRA NA NADGLEDANU/KONTOLISANU ZONU (VRUĆA/HLADNA)</a:t>
            </a:r>
            <a:endParaRPr lang="en-US" sz="1400" dirty="0"/>
          </a:p>
        </p:txBody>
      </p:sp>
      <p:pic>
        <p:nvPicPr>
          <p:cNvPr id="5" name="Content Placeholder 4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628CF488-3AD0-4F0A-A8B2-BC96A41A2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635" y="2213113"/>
            <a:ext cx="3843130" cy="4644887"/>
          </a:xfrm>
        </p:spPr>
      </p:pic>
    </p:spTree>
    <p:extLst>
      <p:ext uri="{BB962C8B-B14F-4D97-AF65-F5344CB8AC3E}">
        <p14:creationId xmlns:p14="http://schemas.microsoft.com/office/powerpoint/2010/main" val="1636298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E6BC6-8E41-4BDB-9D67-20918A974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1400" dirty="0"/>
              <a:t>                          HODNIK KONVENCIONALNE NM KOJI VODI DO APARATA I SOBA ZA SNIMANJE</a:t>
            </a:r>
            <a:endParaRPr lang="en-US" sz="1400" dirty="0"/>
          </a:p>
        </p:txBody>
      </p:sp>
      <p:pic>
        <p:nvPicPr>
          <p:cNvPr id="5" name="Content Placeholder 4" descr="A picture containing wall, indoor, floor, building&#10;&#10;Description automatically generated">
            <a:extLst>
              <a:ext uri="{FF2B5EF4-FFF2-40B4-BE49-F238E27FC236}">
                <a16:creationId xmlns:a16="http://schemas.microsoft.com/office/drawing/2014/main" id="{4E823D75-1991-42D4-896C-D99C0AD01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64" y="2272145"/>
            <a:ext cx="4003963" cy="4585855"/>
          </a:xfrm>
        </p:spPr>
      </p:pic>
    </p:spTree>
    <p:extLst>
      <p:ext uri="{BB962C8B-B14F-4D97-AF65-F5344CB8AC3E}">
        <p14:creationId xmlns:p14="http://schemas.microsoft.com/office/powerpoint/2010/main" val="4119616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52CF-4BCD-448C-8E6D-3BB11B09A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1600" dirty="0"/>
              <a:t>                                            SOBA ZA ANAMNESTIČKU OBRADU PACIJENATA</a:t>
            </a:r>
            <a:endParaRPr lang="en-US" sz="1600" dirty="0"/>
          </a:p>
        </p:txBody>
      </p:sp>
      <p:pic>
        <p:nvPicPr>
          <p:cNvPr id="5" name="Content Placeholder 4" descr="A picture containing floor, wall, indoor, office&#10;&#10;Description automatically generated">
            <a:extLst>
              <a:ext uri="{FF2B5EF4-FFF2-40B4-BE49-F238E27FC236}">
                <a16:creationId xmlns:a16="http://schemas.microsoft.com/office/drawing/2014/main" id="{99422E02-4B45-4F31-9137-238EC2475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71" y="2603500"/>
            <a:ext cx="2562570" cy="3416300"/>
          </a:xfrm>
        </p:spPr>
      </p:pic>
    </p:spTree>
    <p:extLst>
      <p:ext uri="{BB962C8B-B14F-4D97-AF65-F5344CB8AC3E}">
        <p14:creationId xmlns:p14="http://schemas.microsoft.com/office/powerpoint/2010/main" val="1278668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7A4B7-2F44-49A6-A5E1-35D15D4A1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000" dirty="0"/>
              <a:t>               </a:t>
            </a:r>
            <a:r>
              <a:rPr lang="sr-Latn-RS" sz="1400" dirty="0"/>
              <a:t>SOBA ZA PRIJEM  I APLIKOVANJE RADIOFARMAKA, POJEDINAČNO PRIPREMLJENIH DOZA</a:t>
            </a:r>
            <a:endParaRPr lang="en-US" sz="1400" dirty="0"/>
          </a:p>
        </p:txBody>
      </p:sp>
      <p:pic>
        <p:nvPicPr>
          <p:cNvPr id="5" name="Content Placeholder 4" descr="A picture containing text, indoor, wall, floor&#10;&#10;Description automatically generated">
            <a:extLst>
              <a:ext uri="{FF2B5EF4-FFF2-40B4-BE49-F238E27FC236}">
                <a16:creationId xmlns:a16="http://schemas.microsoft.com/office/drawing/2014/main" id="{B5DF0E25-1825-4FA2-B8CC-064570668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63" y="2216727"/>
            <a:ext cx="4800892" cy="4641273"/>
          </a:xfrm>
        </p:spPr>
      </p:pic>
    </p:spTree>
    <p:extLst>
      <p:ext uri="{BB962C8B-B14F-4D97-AF65-F5344CB8AC3E}">
        <p14:creationId xmlns:p14="http://schemas.microsoft.com/office/powerpoint/2010/main" val="3825085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50E78-F252-4BFA-96BD-06586E2EF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wall, indoor, kitchen appliance&#10;&#10;Description automatically generated">
            <a:extLst>
              <a:ext uri="{FF2B5EF4-FFF2-40B4-BE49-F238E27FC236}">
                <a16:creationId xmlns:a16="http://schemas.microsoft.com/office/drawing/2014/main" id="{FCC964A1-7119-469E-BB64-9BD8C934D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63" y="2327564"/>
            <a:ext cx="4555986" cy="4530436"/>
          </a:xfrm>
        </p:spPr>
      </p:pic>
    </p:spTree>
    <p:extLst>
      <p:ext uri="{BB962C8B-B14F-4D97-AF65-F5344CB8AC3E}">
        <p14:creationId xmlns:p14="http://schemas.microsoft.com/office/powerpoint/2010/main" val="41955536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48</TotalTime>
  <Words>113</Words>
  <Application>Microsoft Office PowerPoint</Application>
  <PresentationFormat>Widescreen</PresentationFormat>
  <Paragraphs>18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Century Gothic</vt:lpstr>
      <vt:lpstr>Wingdings 3</vt:lpstr>
      <vt:lpstr>Ion Boardroom</vt:lpstr>
      <vt:lpstr>KONVENCIONALNA NUKLEARNA MEDICINA, ARHITEKTURA, ENTERIJER, KRETANJE PACIJENATA OD PRIJEMA DO IZLASKA IZ CENTRA</vt:lpstr>
      <vt:lpstr>                                       ULAZ U CENTAR ZA NUKLEARNU MEDICINU</vt:lpstr>
      <vt:lpstr>                                      PRIJEMNI  ŠALTER</vt:lpstr>
      <vt:lpstr>                                   PRIJEMNI ŠALTER PET CENTRA</vt:lpstr>
      <vt:lpstr>                        PODELA CENTRA NA NADGLEDANU/KONTOLISANU ZONU (VRUĆA/HLADNA)</vt:lpstr>
      <vt:lpstr>                          HODNIK KONVENCIONALNE NM KOJI VODI DO APARATA I SOBA ZA SNIMANJE</vt:lpstr>
      <vt:lpstr>                                            SOBA ZA ANAMNESTIČKU OBRADU PACIJENATA</vt:lpstr>
      <vt:lpstr>               SOBA ZA PRIJEM  I APLIKOVANJE RADIOFARMAKA, POJEDINAČNO PRIPREMLJENIH DOZA</vt:lpstr>
      <vt:lpstr>PowerPoint Presentation</vt:lpstr>
      <vt:lpstr>                                            SOBA ZA ODLAGANJE RADOAKTIVNOG OTPADA</vt:lpstr>
      <vt:lpstr>                                               TOALETI ZA PACIJENTE</vt:lpstr>
      <vt:lpstr>                                DVODETEKTORSKA  GAMA KAMERA</vt:lpstr>
      <vt:lpstr>                                                     SPECT CT</vt:lpstr>
      <vt:lpstr>                                                    DDD KAMERA</vt:lpstr>
      <vt:lpstr>PowerPoint Presentation</vt:lpstr>
      <vt:lpstr>                                                   UZ KABINET</vt:lpstr>
      <vt:lpstr>                                    IZLAZ IZ CENTRA, PUTANJA KRETANJA</vt:lpstr>
      <vt:lpstr>                                             IZLAZNA  ČEKAONICA</vt:lpstr>
      <vt:lpstr>                                                PUT ZA EVAKUACIJU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KONVENCIONALNA NUKLEARNA MEDICINA, ARHITEKTURA, ENTERIJER, KRETANJE PACIJENATA OD PRIJEMA DO IZLASKA IZ CENTRA</dc:title>
  <dc:creator>Krle Krle</dc:creator>
  <cp:lastModifiedBy>Вера Артико  др</cp:lastModifiedBy>
  <cp:revision>1</cp:revision>
  <dcterms:created xsi:type="dcterms:W3CDTF">2022-03-07T11:42:47Z</dcterms:created>
  <dcterms:modified xsi:type="dcterms:W3CDTF">2022-05-16T20:17:24Z</dcterms:modified>
</cp:coreProperties>
</file>