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7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1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609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343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2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5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0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6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7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4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0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41CA-7E3D-4230-9490-02FCBCBA328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AED2742-7FF9-4554-B8AF-AE96C4A8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radiation-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41EF-307C-46CB-ABC3-3A9F543E8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OPREMA CENTRA ZA NUKLEARNU MEDICINU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7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C0FC1FF3-130F-4CA3-98B6-753A6E4D8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57" y="663527"/>
            <a:ext cx="4486485" cy="55309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08200-D112-42DE-951E-D31B6F16AB97}"/>
              </a:ext>
            </a:extLst>
          </p:cNvPr>
          <p:cNvSpPr txBox="1"/>
          <p:nvPr/>
        </p:nvSpPr>
        <p:spPr>
          <a:xfrm>
            <a:off x="4222594" y="6400800"/>
            <a:ext cx="374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LAMINARNA KOMORA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7832048D-704D-458A-8200-AA376FA2B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0" y="656092"/>
            <a:ext cx="4917688" cy="55458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05016-6E6D-43B7-AAA3-3A371B517D3F}"/>
              </a:ext>
            </a:extLst>
          </p:cNvPr>
          <p:cNvSpPr txBox="1"/>
          <p:nvPr/>
        </p:nvSpPr>
        <p:spPr>
          <a:xfrm>
            <a:off x="1493333" y="6333893"/>
            <a:ext cx="92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DOPREMANJE POJEDINAČNIH DOZA RADIOFARMAKA, SOBA ZA APLIKACIJU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5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F3AD9DEA-F8BC-41FE-BC8F-5299494B7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75" y="358727"/>
            <a:ext cx="5018049" cy="6140546"/>
          </a:xfrm>
        </p:spPr>
      </p:pic>
    </p:spTree>
    <p:extLst>
      <p:ext uri="{BB962C8B-B14F-4D97-AF65-F5344CB8AC3E}">
        <p14:creationId xmlns:p14="http://schemas.microsoft.com/office/powerpoint/2010/main" val="335565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848497CF-6401-4539-8866-CB023DC17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21" y="514843"/>
            <a:ext cx="5029157" cy="582831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EF1C5-4109-46D6-9FDC-0B1B2AA296F2}"/>
              </a:ext>
            </a:extLst>
          </p:cNvPr>
          <p:cNvSpPr txBox="1"/>
          <p:nvPr/>
        </p:nvSpPr>
        <p:spPr>
          <a:xfrm>
            <a:off x="4039527" y="6488668"/>
            <a:ext cx="41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LEKARSKA SOBA, RADNE STANICE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3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7BC8C-55D6-4413-9232-28E8A4AABEFE}"/>
              </a:ext>
            </a:extLst>
          </p:cNvPr>
          <p:cNvSpPr txBox="1"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HVALA NA PAŽNJI!</a:t>
            </a: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A96C2CB-E78B-4913-8E1A-05B3E4707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3011" y="967417"/>
            <a:ext cx="4930468" cy="4930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00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C3A11519-3BE0-4119-B7DE-2387AE172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89" y="967717"/>
            <a:ext cx="6563421" cy="4922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8AC44-72A3-48FF-9362-976FB4C1DF19}"/>
              </a:ext>
            </a:extLst>
          </p:cNvPr>
          <p:cNvSpPr txBox="1"/>
          <p:nvPr/>
        </p:nvSpPr>
        <p:spPr>
          <a:xfrm>
            <a:off x="4990169" y="6233532"/>
            <a:ext cx="22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PET-CT 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47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7C945892-0D62-43B2-B592-F64FBEEDF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33" y="653895"/>
            <a:ext cx="5333534" cy="5550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CDE9D-1DCC-4DB9-AB93-0BD32382A5DA}"/>
              </a:ext>
            </a:extLst>
          </p:cNvPr>
          <p:cNvSpPr txBox="1"/>
          <p:nvPr/>
        </p:nvSpPr>
        <p:spPr>
          <a:xfrm>
            <a:off x="4445619" y="6289288"/>
            <a:ext cx="330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SPECT-CT 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8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CC545E8B-CC01-457C-9449-52E9EDB0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78" y="992458"/>
            <a:ext cx="6497444" cy="4873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60FB7-CDE3-486C-A0B0-59189F5E2794}"/>
              </a:ext>
            </a:extLst>
          </p:cNvPr>
          <p:cNvSpPr txBox="1"/>
          <p:nvPr/>
        </p:nvSpPr>
        <p:spPr>
          <a:xfrm>
            <a:off x="2404946" y="6099717"/>
            <a:ext cx="738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KOMPJUTERSKI PRIKAZ I OBRADA SPECT-CT SNIMANJA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1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medical equipment&#10;&#10;Description automatically generated with low confidence">
            <a:extLst>
              <a:ext uri="{FF2B5EF4-FFF2-40B4-BE49-F238E27FC236}">
                <a16:creationId xmlns:a16="http://schemas.microsoft.com/office/drawing/2014/main" id="{3A131031-4825-4B7C-AA48-611FC5B4A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64" y="551985"/>
            <a:ext cx="6734872" cy="5754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45A0E-B929-4A3C-8257-915208B3F537}"/>
              </a:ext>
            </a:extLst>
          </p:cNvPr>
          <p:cNvSpPr txBox="1"/>
          <p:nvPr/>
        </p:nvSpPr>
        <p:spPr>
          <a:xfrm>
            <a:off x="3603701" y="6393882"/>
            <a:ext cx="470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DVODETEKTORSKA GAMA KAMERA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3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in a lab&#10;&#10;Description automatically generated with low confidence">
            <a:extLst>
              <a:ext uri="{FF2B5EF4-FFF2-40B4-BE49-F238E27FC236}">
                <a16:creationId xmlns:a16="http://schemas.microsoft.com/office/drawing/2014/main" id="{45B9F5E7-3CC1-474D-98C3-E9A86BE1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8" y="14352"/>
            <a:ext cx="5787483" cy="608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5827B-6B19-4F55-8AB4-242B533FFF29}"/>
              </a:ext>
            </a:extLst>
          </p:cNvPr>
          <p:cNvSpPr txBox="1"/>
          <p:nvPr/>
        </p:nvSpPr>
        <p:spPr>
          <a:xfrm>
            <a:off x="3943813" y="6311591"/>
            <a:ext cx="430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KOMPJUTERSKI PRIKAZ I OBRADA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5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22BEEB1-242F-440F-ADEF-DCACD7BE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05" y="602112"/>
            <a:ext cx="5701990" cy="56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E740BEDE-AB72-4036-9907-FC4C4894A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6" y="697357"/>
            <a:ext cx="5653668" cy="54632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28E83-15BA-4E67-8EF5-B701C9DBF055}"/>
              </a:ext>
            </a:extLst>
          </p:cNvPr>
          <p:cNvSpPr txBox="1"/>
          <p:nvPr/>
        </p:nvSpPr>
        <p:spPr>
          <a:xfrm>
            <a:off x="4512527" y="6311590"/>
            <a:ext cx="316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DDD KAMERA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5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bed and a chair&#10;&#10;Description automatically generated with low confidence">
            <a:extLst>
              <a:ext uri="{FF2B5EF4-FFF2-40B4-BE49-F238E27FC236}">
                <a16:creationId xmlns:a16="http://schemas.microsoft.com/office/drawing/2014/main" id="{F6E0A1F0-5953-40D2-B00A-E01F5C303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01" y="624216"/>
            <a:ext cx="5385997" cy="56095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F5C44-3693-4770-899C-536EB7DED2E1}"/>
              </a:ext>
            </a:extLst>
          </p:cNvPr>
          <p:cNvSpPr txBox="1"/>
          <p:nvPr/>
        </p:nvSpPr>
        <p:spPr>
          <a:xfrm>
            <a:off x="3698486" y="6389649"/>
            <a:ext cx="479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ULTRAZVUČNI 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9956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FFFF00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E29D3E"/>
      </a:hlink>
      <a:folHlink>
        <a:srgbClr val="FFC00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23</TotalTime>
  <Words>45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Wisp</vt:lpstr>
      <vt:lpstr>OPREMA CENTRA ZA NUKLEARNU MEDICINU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Krle Krle</dc:creator>
  <cp:lastModifiedBy>Вера Артико  др</cp:lastModifiedBy>
  <cp:revision>2</cp:revision>
  <dcterms:created xsi:type="dcterms:W3CDTF">2022-03-04T23:00:57Z</dcterms:created>
  <dcterms:modified xsi:type="dcterms:W3CDTF">2022-05-16T20:19:18Z</dcterms:modified>
</cp:coreProperties>
</file>